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4"/>
    <p:sldMasterId id="2147483648" r:id="rId5"/>
  </p:sldMasterIdLst>
  <p:notesMasterIdLst>
    <p:notesMasterId r:id="rId5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303" r:id="rId25"/>
    <p:sldId id="275" r:id="rId26"/>
    <p:sldId id="302" r:id="rId27"/>
    <p:sldId id="301" r:id="rId28"/>
    <p:sldId id="300" r:id="rId29"/>
    <p:sldId id="299" r:id="rId30"/>
    <p:sldId id="298" r:id="rId31"/>
    <p:sldId id="297" r:id="rId32"/>
    <p:sldId id="296" r:id="rId33"/>
    <p:sldId id="295" r:id="rId34"/>
    <p:sldId id="294" r:id="rId35"/>
    <p:sldId id="293" r:id="rId36"/>
    <p:sldId id="276" r:id="rId37"/>
    <p:sldId id="277" r:id="rId38"/>
    <p:sldId id="278" r:id="rId39"/>
    <p:sldId id="279" r:id="rId40"/>
    <p:sldId id="280" r:id="rId41"/>
    <p:sldId id="281" r:id="rId42"/>
    <p:sldId id="292" r:id="rId43"/>
    <p:sldId id="29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7459FB-81C7-97A9-FB2D-7F738BCF83ED}" v="12" dt="2021-08-26T05:09:38.812"/>
    <p1510:client id="{D04EEAF7-3EF0-9328-D9CD-DB7C70B88B65}" v="1" dt="2021-08-26T05:24:34.35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 Madhavan ( CSE ) -  Amrita Vishwa Vidyapeetham." userId="S::m_manu@cb.amrita.edu::1202386f-3677-4287-9da6-8be1a58554d0" providerId="AD" clId="Web-{987459FB-81C7-97A9-FB2D-7F738BCF83ED}"/>
    <pc:docChg chg="addSld addMainMaster modMainMaster">
      <pc:chgData name="Manu Madhavan ( CSE ) -  Amrita Vishwa Vidyapeetham." userId="S::m_manu@cb.amrita.edu::1202386f-3677-4287-9da6-8be1a58554d0" providerId="AD" clId="Web-{987459FB-81C7-97A9-FB2D-7F738BCF83ED}" dt="2021-08-26T05:09:38.812" v="11"/>
      <pc:docMkLst>
        <pc:docMk/>
      </pc:docMkLst>
      <pc:sldChg chg="add">
        <pc:chgData name="Manu Madhavan ( CSE ) -  Amrita Vishwa Vidyapeetham." userId="S::m_manu@cb.amrita.edu::1202386f-3677-4287-9da6-8be1a58554d0" providerId="AD" clId="Web-{987459FB-81C7-97A9-FB2D-7F738BCF83ED}" dt="2021-08-26T05:06:19.310" v="0"/>
        <pc:sldMkLst>
          <pc:docMk/>
          <pc:sldMk cId="1479012045" sldId="291"/>
        </pc:sldMkLst>
      </pc:sldChg>
      <pc:sldChg chg="add">
        <pc:chgData name="Manu Madhavan ( CSE ) -  Amrita Vishwa Vidyapeetham." userId="S::m_manu@cb.amrita.edu::1202386f-3677-4287-9da6-8be1a58554d0" providerId="AD" clId="Web-{987459FB-81C7-97A9-FB2D-7F738BCF83ED}" dt="2021-08-26T05:06:19.372" v="1"/>
        <pc:sldMkLst>
          <pc:docMk/>
          <pc:sldMk cId="4137039764" sldId="292"/>
        </pc:sldMkLst>
      </pc:sldChg>
      <pc:sldChg chg="add">
        <pc:chgData name="Manu Madhavan ( CSE ) -  Amrita Vishwa Vidyapeetham." userId="S::m_manu@cb.amrita.edu::1202386f-3677-4287-9da6-8be1a58554d0" providerId="AD" clId="Web-{987459FB-81C7-97A9-FB2D-7F738BCF83ED}" dt="2021-08-26T05:09:36.077" v="2"/>
        <pc:sldMkLst>
          <pc:docMk/>
          <pc:sldMk cId="2362660209" sldId="293"/>
        </pc:sldMkLst>
      </pc:sldChg>
      <pc:sldChg chg="add">
        <pc:chgData name="Manu Madhavan ( CSE ) -  Amrita Vishwa Vidyapeetham." userId="S::m_manu@cb.amrita.edu::1202386f-3677-4287-9da6-8be1a58554d0" providerId="AD" clId="Web-{987459FB-81C7-97A9-FB2D-7F738BCF83ED}" dt="2021-08-26T05:09:36.156" v="3"/>
        <pc:sldMkLst>
          <pc:docMk/>
          <pc:sldMk cId="3642594876" sldId="294"/>
        </pc:sldMkLst>
      </pc:sldChg>
      <pc:sldChg chg="add">
        <pc:chgData name="Manu Madhavan ( CSE ) -  Amrita Vishwa Vidyapeetham." userId="S::m_manu@cb.amrita.edu::1202386f-3677-4287-9da6-8be1a58554d0" providerId="AD" clId="Web-{987459FB-81C7-97A9-FB2D-7F738BCF83ED}" dt="2021-08-26T05:09:36.249" v="4"/>
        <pc:sldMkLst>
          <pc:docMk/>
          <pc:sldMk cId="595296856" sldId="295"/>
        </pc:sldMkLst>
      </pc:sldChg>
      <pc:sldChg chg="add">
        <pc:chgData name="Manu Madhavan ( CSE ) -  Amrita Vishwa Vidyapeetham." userId="S::m_manu@cb.amrita.edu::1202386f-3677-4287-9da6-8be1a58554d0" providerId="AD" clId="Web-{987459FB-81C7-97A9-FB2D-7F738BCF83ED}" dt="2021-08-26T05:09:36.327" v="5"/>
        <pc:sldMkLst>
          <pc:docMk/>
          <pc:sldMk cId="533598753" sldId="296"/>
        </pc:sldMkLst>
      </pc:sldChg>
      <pc:sldChg chg="add">
        <pc:chgData name="Manu Madhavan ( CSE ) -  Amrita Vishwa Vidyapeetham." userId="S::m_manu@cb.amrita.edu::1202386f-3677-4287-9da6-8be1a58554d0" providerId="AD" clId="Web-{987459FB-81C7-97A9-FB2D-7F738BCF83ED}" dt="2021-08-26T05:09:37.218" v="6"/>
        <pc:sldMkLst>
          <pc:docMk/>
          <pc:sldMk cId="1569570057" sldId="297"/>
        </pc:sldMkLst>
      </pc:sldChg>
      <pc:sldChg chg="add">
        <pc:chgData name="Manu Madhavan ( CSE ) -  Amrita Vishwa Vidyapeetham." userId="S::m_manu@cb.amrita.edu::1202386f-3677-4287-9da6-8be1a58554d0" providerId="AD" clId="Web-{987459FB-81C7-97A9-FB2D-7F738BCF83ED}" dt="2021-08-26T05:09:37.515" v="7"/>
        <pc:sldMkLst>
          <pc:docMk/>
          <pc:sldMk cId="1624969493" sldId="298"/>
        </pc:sldMkLst>
      </pc:sldChg>
      <pc:sldChg chg="add">
        <pc:chgData name="Manu Madhavan ( CSE ) -  Amrita Vishwa Vidyapeetham." userId="S::m_manu@cb.amrita.edu::1202386f-3677-4287-9da6-8be1a58554d0" providerId="AD" clId="Web-{987459FB-81C7-97A9-FB2D-7F738BCF83ED}" dt="2021-08-26T05:09:37.921" v="8"/>
        <pc:sldMkLst>
          <pc:docMk/>
          <pc:sldMk cId="3974740443" sldId="299"/>
        </pc:sldMkLst>
      </pc:sldChg>
      <pc:sldChg chg="add">
        <pc:chgData name="Manu Madhavan ( CSE ) -  Amrita Vishwa Vidyapeetham." userId="S::m_manu@cb.amrita.edu::1202386f-3677-4287-9da6-8be1a58554d0" providerId="AD" clId="Web-{987459FB-81C7-97A9-FB2D-7F738BCF83ED}" dt="2021-08-26T05:09:38.249" v="9"/>
        <pc:sldMkLst>
          <pc:docMk/>
          <pc:sldMk cId="852872510" sldId="300"/>
        </pc:sldMkLst>
      </pc:sldChg>
      <pc:sldChg chg="add">
        <pc:chgData name="Manu Madhavan ( CSE ) -  Amrita Vishwa Vidyapeetham." userId="S::m_manu@cb.amrita.edu::1202386f-3677-4287-9da6-8be1a58554d0" providerId="AD" clId="Web-{987459FB-81C7-97A9-FB2D-7F738BCF83ED}" dt="2021-08-26T05:09:38.546" v="10"/>
        <pc:sldMkLst>
          <pc:docMk/>
          <pc:sldMk cId="2631710407" sldId="301"/>
        </pc:sldMkLst>
      </pc:sldChg>
      <pc:sldChg chg="add">
        <pc:chgData name="Manu Madhavan ( CSE ) -  Amrita Vishwa Vidyapeetham." userId="S::m_manu@cb.amrita.edu::1202386f-3677-4287-9da6-8be1a58554d0" providerId="AD" clId="Web-{987459FB-81C7-97A9-FB2D-7F738BCF83ED}" dt="2021-08-26T05:09:38.812" v="11"/>
        <pc:sldMkLst>
          <pc:docMk/>
          <pc:sldMk cId="917092712" sldId="302"/>
        </pc:sldMkLst>
      </pc:sldChg>
      <pc:sldMasterChg chg="add addSldLayout">
        <pc:chgData name="Manu Madhavan ( CSE ) -  Amrita Vishwa Vidyapeetham." userId="S::m_manu@cb.amrita.edu::1202386f-3677-4287-9da6-8be1a58554d0" providerId="AD" clId="Web-{987459FB-81C7-97A9-FB2D-7F738BCF83ED}" dt="2021-08-26T05:06:19.310" v="0"/>
        <pc:sldMasterMkLst>
          <pc:docMk/>
          <pc:sldMasterMk cId="53248855" sldId="2147483648"/>
        </pc:sldMasterMkLst>
        <pc:sldLayoutChg chg="ad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53248855" sldId="2147483648"/>
            <pc:sldLayoutMk cId="3471094936" sldId="2147483649"/>
          </pc:sldLayoutMkLst>
        </pc:sldLayoutChg>
        <pc:sldLayoutChg chg="ad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53248855" sldId="2147483648"/>
            <pc:sldLayoutMk cId="641775072" sldId="2147483650"/>
          </pc:sldLayoutMkLst>
        </pc:sldLayoutChg>
        <pc:sldLayoutChg chg="ad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53248855" sldId="2147483648"/>
            <pc:sldLayoutMk cId="2949764696" sldId="2147483651"/>
          </pc:sldLayoutMkLst>
        </pc:sldLayoutChg>
        <pc:sldLayoutChg chg="ad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53248855" sldId="2147483648"/>
            <pc:sldLayoutMk cId="2199632834" sldId="2147483652"/>
          </pc:sldLayoutMkLst>
        </pc:sldLayoutChg>
        <pc:sldLayoutChg chg="ad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53248855" sldId="2147483648"/>
            <pc:sldLayoutMk cId="1290466290" sldId="2147483653"/>
          </pc:sldLayoutMkLst>
        </pc:sldLayoutChg>
        <pc:sldLayoutChg chg="ad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53248855" sldId="2147483648"/>
            <pc:sldLayoutMk cId="2810393478" sldId="2147483654"/>
          </pc:sldLayoutMkLst>
        </pc:sldLayoutChg>
        <pc:sldLayoutChg chg="ad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53248855" sldId="2147483648"/>
            <pc:sldLayoutMk cId="1471711086" sldId="2147483655"/>
          </pc:sldLayoutMkLst>
        </pc:sldLayoutChg>
        <pc:sldLayoutChg chg="ad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53248855" sldId="2147483648"/>
            <pc:sldLayoutMk cId="3192806796" sldId="2147483656"/>
          </pc:sldLayoutMkLst>
        </pc:sldLayoutChg>
        <pc:sldLayoutChg chg="ad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53248855" sldId="2147483648"/>
            <pc:sldLayoutMk cId="2624390992" sldId="2147483657"/>
          </pc:sldLayoutMkLst>
        </pc:sldLayoutChg>
        <pc:sldLayoutChg chg="ad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53248855" sldId="2147483648"/>
            <pc:sldLayoutMk cId="1721249848" sldId="2147483658"/>
          </pc:sldLayoutMkLst>
        </pc:sldLayoutChg>
        <pc:sldLayoutChg chg="ad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53248855" sldId="2147483648"/>
            <pc:sldLayoutMk cId="3243370434" sldId="2147483659"/>
          </pc:sldLayoutMkLst>
        </pc:sldLayoutChg>
      </pc:sldMasterChg>
      <pc:sldMasterChg chg="replId modSldLayout">
        <pc:chgData name="Manu Madhavan ( CSE ) -  Amrita Vishwa Vidyapeetham." userId="S::m_manu@cb.amrita.edu::1202386f-3677-4287-9da6-8be1a58554d0" providerId="AD" clId="Web-{987459FB-81C7-97A9-FB2D-7F738BCF83ED}" dt="2021-08-26T05:06:19.310" v="0"/>
        <pc:sldMasterMkLst>
          <pc:docMk/>
          <pc:sldMasterMk cId="0" sldId="2147483660"/>
        </pc:sldMasterMkLst>
        <pc:sldLayoutChg chg="replI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0" sldId="2147483660"/>
            <pc:sldLayoutMk cId="0" sldId="2147483661"/>
          </pc:sldLayoutMkLst>
        </pc:sldLayoutChg>
        <pc:sldLayoutChg chg="replI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0" sldId="2147483660"/>
            <pc:sldLayoutMk cId="0" sldId="2147483662"/>
          </pc:sldLayoutMkLst>
        </pc:sldLayoutChg>
        <pc:sldLayoutChg chg="replI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0" sldId="2147483660"/>
            <pc:sldLayoutMk cId="0" sldId="2147483663"/>
          </pc:sldLayoutMkLst>
        </pc:sldLayoutChg>
        <pc:sldLayoutChg chg="replI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0" sldId="2147483660"/>
            <pc:sldLayoutMk cId="0" sldId="2147483664"/>
          </pc:sldLayoutMkLst>
        </pc:sldLayoutChg>
        <pc:sldLayoutChg chg="replI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0" sldId="2147483660"/>
            <pc:sldLayoutMk cId="0" sldId="2147483665"/>
          </pc:sldLayoutMkLst>
        </pc:sldLayoutChg>
        <pc:sldLayoutChg chg="replI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0" sldId="2147483660"/>
            <pc:sldLayoutMk cId="0" sldId="2147483666"/>
          </pc:sldLayoutMkLst>
        </pc:sldLayoutChg>
        <pc:sldLayoutChg chg="replI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0" sldId="2147483660"/>
            <pc:sldLayoutMk cId="0" sldId="2147483667"/>
          </pc:sldLayoutMkLst>
        </pc:sldLayoutChg>
        <pc:sldLayoutChg chg="replI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0" sldId="2147483660"/>
            <pc:sldLayoutMk cId="0" sldId="2147483668"/>
          </pc:sldLayoutMkLst>
        </pc:sldLayoutChg>
        <pc:sldLayoutChg chg="replI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0" sldId="2147483660"/>
            <pc:sldLayoutMk cId="0" sldId="2147483669"/>
          </pc:sldLayoutMkLst>
        </pc:sldLayoutChg>
        <pc:sldLayoutChg chg="replI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0" sldId="2147483660"/>
            <pc:sldLayoutMk cId="0" sldId="2147483670"/>
          </pc:sldLayoutMkLst>
        </pc:sldLayoutChg>
        <pc:sldLayoutChg chg="replId">
          <pc:chgData name="Manu Madhavan ( CSE ) -  Amrita Vishwa Vidyapeetham." userId="S::m_manu@cb.amrita.edu::1202386f-3677-4287-9da6-8be1a58554d0" providerId="AD" clId="Web-{987459FB-81C7-97A9-FB2D-7F738BCF83ED}" dt="2021-08-26T05:06:19.310" v="0"/>
          <pc:sldLayoutMkLst>
            <pc:docMk/>
            <pc:sldMasterMk cId="0" sldId="2147483660"/>
            <pc:sldLayoutMk cId="0" sldId="2147483671"/>
          </pc:sldLayoutMkLst>
        </pc:sldLayoutChg>
      </pc:sldMasterChg>
    </pc:docChg>
  </pc:docChgLst>
  <pc:docChgLst>
    <pc:chgData name="Manu Madhavan ( CSE ) -  Amrita Vishwa Vidyapeetham." userId="S::m_manu@cb.amrita.edu::1202386f-3677-4287-9da6-8be1a58554d0" providerId="AD" clId="Web-{D04EEAF7-3EF0-9328-D9CD-DB7C70B88B65}"/>
    <pc:docChg chg="addSld">
      <pc:chgData name="Manu Madhavan ( CSE ) -  Amrita Vishwa Vidyapeetham." userId="S::m_manu@cb.amrita.edu::1202386f-3677-4287-9da6-8be1a58554d0" providerId="AD" clId="Web-{D04EEAF7-3EF0-9328-D9CD-DB7C70B88B65}" dt="2021-08-26T05:24:34.359" v="0"/>
      <pc:docMkLst>
        <pc:docMk/>
      </pc:docMkLst>
      <pc:sldChg chg="new">
        <pc:chgData name="Manu Madhavan ( CSE ) -  Amrita Vishwa Vidyapeetham." userId="S::m_manu@cb.amrita.edu::1202386f-3677-4287-9da6-8be1a58554d0" providerId="AD" clId="Web-{D04EEAF7-3EF0-9328-D9CD-DB7C70B88B65}" dt="2021-08-26T05:24:34.359" v="0"/>
        <pc:sldMkLst>
          <pc:docMk/>
          <pc:sldMk cId="3064697588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361950" indent="-266700" algn="ctr">
              <a:buClrTx/>
              <a:buSzTx/>
              <a:buFontTx/>
              <a:buNone/>
              <a:defRPr sz="1800"/>
            </a:lvl1pPr>
            <a:lvl2pPr marL="361950" indent="209550" algn="ctr">
              <a:buClrTx/>
              <a:buSzTx/>
              <a:buFontTx/>
              <a:buNone/>
              <a:defRPr sz="1800"/>
            </a:lvl2pPr>
            <a:lvl3pPr marL="361950" indent="685800" algn="ctr">
              <a:buClrTx/>
              <a:buSzTx/>
              <a:buFontTx/>
              <a:buNone/>
              <a:defRPr sz="1800"/>
            </a:lvl3pPr>
            <a:lvl4pPr marL="361950" indent="1152525" algn="ctr">
              <a:buClrTx/>
              <a:buSzTx/>
              <a:buFontTx/>
              <a:buNone/>
              <a:defRPr sz="1800"/>
            </a:lvl4pPr>
            <a:lvl5pPr marL="361950" indent="1609725" algn="ctr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Google Shape;22;p84"/>
          <p:cNvSpPr/>
          <p:nvPr/>
        </p:nvSpPr>
        <p:spPr>
          <a:xfrm>
            <a:off x="0" y="1447800"/>
            <a:ext cx="7315200" cy="5029200"/>
          </a:xfrm>
          <a:prstGeom prst="rect">
            <a:avLst/>
          </a:prstGeom>
          <a:solidFill>
            <a:srgbClr val="9CBDD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3"/>
            <a:ext cx="4351338" cy="78867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 rot="5400000">
            <a:off x="4623592" y="2285206"/>
            <a:ext cx="5811839" cy="19716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094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775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764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632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466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393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71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806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3909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249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37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32;p86"/>
          <p:cNvSpPr txBox="1">
            <a:spLocks noGrp="1"/>
          </p:cNvSpPr>
          <p:nvPr>
            <p:ph type="body" sz="half" idx="21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sz="1800" b="1"/>
            </a:lvl1pPr>
            <a:lvl2pPr marL="228600" indent="457200">
              <a:buClrTx/>
              <a:buSzTx/>
              <a:buFontTx/>
              <a:buNone/>
              <a:defRPr sz="1800" b="1"/>
            </a:lvl2pPr>
            <a:lvl3pPr marL="228600" indent="914400">
              <a:buClrTx/>
              <a:buSzTx/>
              <a:buFontTx/>
              <a:buNone/>
              <a:defRPr sz="1800" b="1"/>
            </a:lvl3pPr>
            <a:lvl4pPr marL="228600" indent="1371600">
              <a:buClrTx/>
              <a:buSzTx/>
              <a:buFontTx/>
              <a:buNone/>
              <a:defRPr sz="1800" b="1"/>
            </a:lvl4pPr>
            <a:lvl5pPr marL="228600" indent="1828800">
              <a:buClrTx/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Google Shape;45;p88"/>
          <p:cNvSpPr txBox="1">
            <a:spLocks noGrp="1"/>
          </p:cNvSpPr>
          <p:nvPr>
            <p:ph type="body" sz="half" idx="21"/>
          </p:nvPr>
        </p:nvSpPr>
        <p:spPr>
          <a:xfrm>
            <a:off x="629841" y="2505075"/>
            <a:ext cx="3868341" cy="3684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Google Shape;46;p88"/>
          <p:cNvSpPr txBox="1">
            <a:spLocks noGrp="1"/>
          </p:cNvSpPr>
          <p:nvPr>
            <p:ph type="body" sz="quarter" idx="22"/>
          </p:nvPr>
        </p:nvSpPr>
        <p:spPr>
          <a:xfrm>
            <a:off x="4629149" y="1681163"/>
            <a:ext cx="3887393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54" name="Google Shape;47;p88"/>
          <p:cNvSpPr txBox="1">
            <a:spLocks noGrp="1"/>
          </p:cNvSpPr>
          <p:nvPr>
            <p:ph type="body" sz="half" idx="23"/>
          </p:nvPr>
        </p:nvSpPr>
        <p:spPr>
          <a:xfrm>
            <a:off x="4629149" y="2505075"/>
            <a:ext cx="3887393" cy="3684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 indent="-381000">
              <a:buSzPts val="2400"/>
              <a:defRPr sz="2400"/>
            </a:lvl1pPr>
            <a:lvl2pPr marL="966107" indent="-413657">
              <a:buSzPts val="2400"/>
              <a:defRPr sz="2400"/>
            </a:lvl2pPr>
            <a:lvl3pPr marL="1485900" indent="-457200">
              <a:buSzPts val="2400"/>
              <a:defRPr sz="2400"/>
            </a:lvl3pPr>
            <a:lvl4pPr marL="2023110" indent="-518160">
              <a:buSzPts val="2400"/>
              <a:defRPr sz="2400"/>
            </a:lvl4pPr>
            <a:lvl5pPr marL="2480310" indent="-518160">
              <a:buSzPts val="2400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Google Shape;63;p91"/>
          <p:cNvSpPr txBox="1"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8" name="Google Shape;69;p92"/>
          <p:cNvSpPr>
            <a:spLocks noGrp="1"/>
          </p:cNvSpPr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200"/>
            </a:lvl1pPr>
            <a:lvl2pPr marL="228600" indent="457200">
              <a:buClrTx/>
              <a:buSzTx/>
              <a:buFontTx/>
              <a:buNone/>
              <a:defRPr sz="1200"/>
            </a:lvl2pPr>
            <a:lvl3pPr marL="228600" indent="914400">
              <a:buClrTx/>
              <a:buSzTx/>
              <a:buFontTx/>
              <a:buNone/>
              <a:defRPr sz="1200"/>
            </a:lvl3pPr>
            <a:lvl4pPr marL="228600" indent="1371600">
              <a:buClrTx/>
              <a:buSzTx/>
              <a:buFontTx/>
              <a:buNone/>
              <a:defRPr sz="1200"/>
            </a:lvl4pPr>
            <a:lvl5pPr marL="228600" indent="18288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83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E1EB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84148" y="6424963"/>
            <a:ext cx="231203" cy="2279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1550" marR="0" indent="-40005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08760" marR="0" indent="-48006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398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970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542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4114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686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258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1A677-0559-450D-8431-ECA89D9F21B1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4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X2sY2La4Ew&amp;t=494s" TargetMode="External"/><Relationship Id="rId2" Type="http://schemas.openxmlformats.org/officeDocument/2006/relationships/hyperlink" Target="https://www.youtube.com/watch?v=gNhogKJ_q7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ckernoon.com/classification-and-logistic-regression-8a20a5c9603d" TargetMode="External"/><Relationship Id="rId4" Type="http://schemas.openxmlformats.org/officeDocument/2006/relationships/hyperlink" Target="https://towardsdatascience.com/introduction-to-logistic-regression-66248243c14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0;p1"/>
          <p:cNvSpPr txBox="1">
            <a:spLocks noGrp="1"/>
          </p:cNvSpPr>
          <p:nvPr>
            <p:ph type="ctrTitle"/>
          </p:nvPr>
        </p:nvSpPr>
        <p:spPr>
          <a:xfrm>
            <a:off x="539750" y="1654175"/>
            <a:ext cx="8299450" cy="1143000"/>
          </a:xfrm>
          <a:prstGeom prst="rect">
            <a:avLst/>
          </a:prstGeom>
        </p:spPr>
        <p:txBody>
          <a:bodyPr/>
          <a:lstStyle/>
          <a:p>
            <a:r>
              <a:t>Logistic Regression	</a:t>
            </a:r>
          </a:p>
        </p:txBody>
      </p:sp>
      <p:sp>
        <p:nvSpPr>
          <p:cNvPr id="118" name="Google Shape;91;p1"/>
          <p:cNvSpPr txBox="1">
            <a:spLocks noGrp="1"/>
          </p:cNvSpPr>
          <p:nvPr>
            <p:ph type="subTitle" sz="quarter" idx="1"/>
          </p:nvPr>
        </p:nvSpPr>
        <p:spPr>
          <a:xfrm>
            <a:off x="1302025" y="3133794"/>
            <a:ext cx="6858001" cy="165576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92;p5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Google Shape;193;p51" descr="Google Shape;193;p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98;p5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Google Shape;199;p52" descr="Google Shape;199;p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205;p53" descr="Google Shape;205;p53"/>
          <p:cNvPicPr>
            <a:picLocks noChangeAspect="1"/>
          </p:cNvPicPr>
          <p:nvPr/>
        </p:nvPicPr>
        <p:blipFill>
          <a:blip r:embed="rId2"/>
          <a:srcRect l="8888" r="8888"/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211;p54" descr="Google Shape;211;p54"/>
          <p:cNvPicPr>
            <a:picLocks noChangeAspect="1"/>
          </p:cNvPicPr>
          <p:nvPr/>
        </p:nvPicPr>
        <p:blipFill>
          <a:blip r:embed="rId2"/>
          <a:srcRect l="6884" r="10893"/>
          <a:stretch>
            <a:fillRect/>
          </a:stretch>
        </p:blipFill>
        <p:spPr>
          <a:xfrm>
            <a:off x="-1" y="-1"/>
            <a:ext cx="9144002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216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9216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Less than 0 make to 0 and &gt;1 make to 1</a:t>
            </a:r>
          </a:p>
        </p:txBody>
      </p:sp>
      <p:pic>
        <p:nvPicPr>
          <p:cNvPr id="155" name="Google Shape;217;p55" descr="Google Shape;217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63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222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Google Shape;223;p56" descr="Google Shape;223;p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228;p5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Google Shape;229;p57" descr="Google Shape;229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234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4" name="Google Shape;235;p58" descr="Google Shape;235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241;p59" descr="Google Shape;241;p59"/>
          <p:cNvPicPr>
            <a:picLocks noChangeAspect="1"/>
          </p:cNvPicPr>
          <p:nvPr/>
        </p:nvPicPr>
        <p:blipFill>
          <a:blip r:embed="rId2"/>
          <a:srcRect l="7777" r="7777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247;p60" descr="Google Shape;247;p60"/>
          <p:cNvPicPr>
            <a:picLocks noChangeAspect="1"/>
          </p:cNvPicPr>
          <p:nvPr/>
        </p:nvPicPr>
        <p:blipFill>
          <a:blip r:embed="rId2"/>
          <a:srcRect l="8888" r="8888"/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98;p2"/>
          <p:cNvSpPr txBox="1"/>
          <p:nvPr/>
        </p:nvSpPr>
        <p:spPr>
          <a:xfrm>
            <a:off x="3074674" y="6424963"/>
            <a:ext cx="2994652" cy="22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IR and Symbol Table 1</a:t>
            </a:r>
          </a:p>
        </p:txBody>
      </p:sp>
      <p:sp>
        <p:nvSpPr>
          <p:cNvPr id="121" name="Google Shape;96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Roadmap</a:t>
            </a:r>
          </a:p>
        </p:txBody>
      </p:sp>
      <p:sp>
        <p:nvSpPr>
          <p:cNvPr id="122" name="Google Shape;97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marL="171450" indent="-171450">
              <a:spcBef>
                <a:spcPts val="0"/>
              </a:spcBef>
              <a:defRPr b="1"/>
            </a:pPr>
            <a:r>
              <a:t>Linear Vs. Logistic regression</a:t>
            </a:r>
          </a:p>
          <a:p>
            <a:pPr marL="171450" indent="-171450">
              <a:defRPr b="1"/>
            </a:pPr>
            <a:r>
              <a:t>Logistic Regression</a:t>
            </a:r>
          </a:p>
          <a:p>
            <a:pPr marL="171450" indent="-171450">
              <a:defRPr b="1"/>
            </a:pPr>
            <a:r>
              <a:t>Example</a:t>
            </a:r>
            <a:br/>
            <a:br/>
            <a:endParaRPr/>
          </a:p>
        </p:txBody>
      </p:sp>
      <p:pic>
        <p:nvPicPr>
          <p:cNvPr id="123" name="Google Shape;99;p2" descr="Google Shape;99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905000"/>
            <a:ext cx="2116139" cy="1833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844A-F589-4EBE-845B-6EC2E9BA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05DBC-1325-43B4-916B-6F2A969DF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9758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264;p6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1" name="Google Shape;265;p63" descr="Google Shape;265;p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6" y="1131094"/>
            <a:ext cx="8367623" cy="46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92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28" y="1182068"/>
            <a:ext cx="8341744" cy="4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10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72668"/>
            <a:ext cx="8044132" cy="444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15" y="1131094"/>
            <a:ext cx="8412911" cy="472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40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12" y="2050880"/>
            <a:ext cx="5971636" cy="36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69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02" y="2058347"/>
            <a:ext cx="5911353" cy="385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70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72" y="2125266"/>
            <a:ext cx="6446088" cy="36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98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32" y="1920479"/>
            <a:ext cx="6889749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9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51;p44" descr="Google Shape;151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65413"/>
            <a:ext cx="7821283" cy="43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94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58" y="1295579"/>
            <a:ext cx="8031193" cy="45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60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270;p6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4" name="Google Shape;271;p64" descr="Google Shape;271;p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276;p6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7" name="Google Shape;277;p65" descr="Google Shape;277;p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282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0" name="Google Shape;283;p66" descr="Google Shape;283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288;p6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3" name="Google Shape;289;p67" descr="Google Shape;289;p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294;p6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Google Shape;295;p68" descr="Google Shape;295;p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316;p71" descr="Google Shape;316;p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1" cy="5123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9E439-D483-4EA5-B4F3-A55DF1F23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56" y="857250"/>
            <a:ext cx="4007644" cy="2200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FEFAB-F654-4143-826A-E03F078F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84" y="3286746"/>
            <a:ext cx="5497116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39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08A104-E7BC-4EB6-BA57-FC0F2D26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62" y="857250"/>
            <a:ext cx="5847695" cy="2493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FF15C-AE27-46BB-84BA-7FC28BF8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40" y="3350419"/>
            <a:ext cx="5709917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1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56;p4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8" name="Google Shape;157;p45" descr="Google Shape;157;p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322;p7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1" name="Google Shape;324;p72" descr="Google Shape;324;p72"/>
          <p:cNvPicPr>
            <a:picLocks noChangeAspect="1"/>
          </p:cNvPicPr>
          <p:nvPr/>
        </p:nvPicPr>
        <p:blipFill>
          <a:blip r:embed="rId2"/>
          <a:srcRect l="5195" r="12071"/>
          <a:stretch>
            <a:fillRect/>
          </a:stretch>
        </p:blipFill>
        <p:spPr>
          <a:xfrm>
            <a:off x="0" y="-1"/>
            <a:ext cx="9144000" cy="5721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329;p7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Google Shape;330;p7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marL="38100" indent="95250">
              <a:spcBef>
                <a:spcPts val="0"/>
              </a:spcBef>
              <a:buSzTx/>
              <a:buNone/>
            </a:pPr>
            <a:endParaRPr/>
          </a:p>
        </p:txBody>
      </p:sp>
      <p:pic>
        <p:nvPicPr>
          <p:cNvPr id="195" name="Google Shape;331;p73" descr="Google Shape;331;p73"/>
          <p:cNvPicPr>
            <a:picLocks noChangeAspect="1"/>
          </p:cNvPicPr>
          <p:nvPr/>
        </p:nvPicPr>
        <p:blipFill>
          <a:blip r:embed="rId2"/>
          <a:srcRect l="4353" r="30253"/>
          <a:stretch>
            <a:fillRect/>
          </a:stretch>
        </p:blipFill>
        <p:spPr>
          <a:xfrm>
            <a:off x="0" y="0"/>
            <a:ext cx="9144000" cy="6913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336;p7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Google Shape;337;p7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marL="38100" indent="95250">
              <a:spcBef>
                <a:spcPts val="0"/>
              </a:spcBef>
              <a:buSzTx/>
              <a:buNone/>
            </a:pPr>
            <a:endParaRPr/>
          </a:p>
        </p:txBody>
      </p:sp>
      <p:pic>
        <p:nvPicPr>
          <p:cNvPr id="199" name="Google Shape;338;p74" descr="Google Shape;338;p74"/>
          <p:cNvPicPr>
            <a:picLocks noChangeAspect="1"/>
          </p:cNvPicPr>
          <p:nvPr/>
        </p:nvPicPr>
        <p:blipFill>
          <a:blip r:embed="rId2"/>
          <a:srcRect r="33088"/>
          <a:stretch>
            <a:fillRect/>
          </a:stretch>
        </p:blipFill>
        <p:spPr>
          <a:xfrm>
            <a:off x="0" y="0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346;p75" descr="Google Shape;346;p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071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347;p75" descr="Google Shape;347;p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03" y="-45081"/>
            <a:ext cx="920500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354;p76" descr="Google Shape;354;p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5595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361;p77" descr="Google Shape;361;p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214743" cy="435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380;p8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t>Linear Regression Vs Logistic Regression </a:t>
            </a:r>
          </a:p>
        </p:txBody>
      </p:sp>
      <p:pic>
        <p:nvPicPr>
          <p:cNvPr id="210" name="Google Shape;382;p80" descr="Google Shape;382;p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83723"/>
            <a:ext cx="9190931" cy="396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387;p8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213" name="Google Shape;388;p8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marL="38100" indent="95250">
              <a:spcBef>
                <a:spcPts val="0"/>
              </a:spcBef>
              <a:buSzTx/>
              <a:buNone/>
            </a:pPr>
            <a:endParaRPr u="sng">
              <a:solidFill>
                <a:srgbClr val="0563C1"/>
              </a:solidFill>
            </a:endParaRPr>
          </a:p>
          <a:p>
            <a:pPr marL="171450" indent="-171450">
              <a:defRPr u="sng">
                <a:solidFill>
                  <a:srgbClr val="0563C1"/>
                </a:solidFill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/>
              </a:rPr>
              <a:t>https://www.youtube.com/watch?v=gNhogKJ_q7U</a:t>
            </a:r>
          </a:p>
          <a:p>
            <a:pPr marL="38100" indent="95250">
              <a:buSzTx/>
              <a:buNone/>
            </a:pPr>
            <a:endParaRPr u="sng">
              <a:solidFill>
                <a:srgbClr val="0563C1"/>
              </a:solidFill>
            </a:endParaRPr>
          </a:p>
          <a:p>
            <a:pPr marL="171450" indent="-171450">
              <a:defRPr u="sng">
                <a:solidFill>
                  <a:srgbClr val="0563C1"/>
                </a:solidFill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/>
              </a:rPr>
              <a:t>https://www.youtube.com/watch?v=eX2sY2La4Ew&amp;t=494s</a:t>
            </a:r>
          </a:p>
          <a:p>
            <a:pPr marL="38100" indent="95250">
              <a:buSzTx/>
              <a:buNone/>
            </a:pPr>
            <a:endParaRPr>
              <a:uFill>
                <a:solidFill>
                  <a:srgbClr val="0563C1"/>
                </a:solidFill>
              </a:uFill>
              <a:hlinkClick r:id="rId3"/>
            </a:endParaRPr>
          </a:p>
          <a:p>
            <a:pPr marL="171450" indent="-171450">
              <a:defRPr u="sng">
                <a:solidFill>
                  <a:srgbClr val="0563C1"/>
                </a:solidFill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4"/>
              </a:rPr>
              <a:t>https://towardsdatascience.com/introduction-to-logistic-regression-66248243c148</a:t>
            </a:r>
          </a:p>
          <a:p>
            <a:pPr marL="38100" indent="95250">
              <a:buSzTx/>
              <a:buNone/>
            </a:pPr>
            <a:endParaRPr>
              <a:uFill>
                <a:solidFill>
                  <a:srgbClr val="0563C1"/>
                </a:solidFill>
              </a:uFill>
              <a:hlinkClick r:id="rId4"/>
            </a:endParaRPr>
          </a:p>
          <a:p>
            <a:pPr marL="171450" indent="-171450">
              <a:defRPr u="sng">
                <a:solidFill>
                  <a:srgbClr val="0563C1"/>
                </a:solidFill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5"/>
              </a:rPr>
              <a:t>https://hackernoon.com/classification-and-logistic-regression-8a20a5c9603d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63;p46" descr="Google Shape;163;p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68;p4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Google Shape;169;p47" descr="Google Shape;169;p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74;p4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Google Shape;175;p48" descr="Google Shape;175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80;p4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Google Shape;181;p49" descr="Google Shape;181;p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86;p5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Google Shape;187;p50" descr="Google Shape;187;p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432E31F2FB9B44B860B4B885E92693" ma:contentTypeVersion="3" ma:contentTypeDescription="Create a new document." ma:contentTypeScope="" ma:versionID="6aaa6a89880c72b3898ebaa570f3cc91">
  <xsd:schema xmlns:xsd="http://www.w3.org/2001/XMLSchema" xmlns:xs="http://www.w3.org/2001/XMLSchema" xmlns:p="http://schemas.microsoft.com/office/2006/metadata/properties" xmlns:ns2="5fec2b50-0c22-4184-8bd8-c518e29fd48c" targetNamespace="http://schemas.microsoft.com/office/2006/metadata/properties" ma:root="true" ma:fieldsID="7798ab67eefe3d7a6633abc41c44ec4b" ns2:_="">
    <xsd:import namespace="5fec2b50-0c22-4184-8bd8-c518e29fd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c2b50-0c22-4184-8bd8-c518e29fd4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82FB95-B7B7-440E-B0E3-F5370B5885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5E8B23-19FF-49D3-9729-24A0AAF4832E}"/>
</file>

<file path=customXml/itemProps3.xml><?xml version="1.0" encoding="utf-8"?>
<ds:datastoreItem xmlns:ds="http://schemas.openxmlformats.org/officeDocument/2006/customXml" ds:itemID="{5BB576B9-6F9E-48F4-A731-76414D38BF3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48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Office Theme</vt:lpstr>
      <vt:lpstr>Office Theme</vt:lpstr>
      <vt:lpstr>Logistic Regression </vt:lpstr>
      <vt:lpstr>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 than 0 make to 0 and &gt;1 make to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Logit curve </vt:lpstr>
      <vt:lpstr>Logit curve </vt:lpstr>
      <vt:lpstr>Logit curve </vt:lpstr>
      <vt:lpstr>Logit curve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 Vs Logistic Regression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</dc:title>
  <cp:revision>3</cp:revision>
  <dcterms:modified xsi:type="dcterms:W3CDTF">2021-08-26T05:24:34Z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0x01010038432E31F2FB9B44B860B4B885E92693</vt:lpwstr>
  </property>
</Properties>
</file>